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9938-7564-42FE-B30B-21794B687DD0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2A90-0BE8-437C-BEF2-8003C7229E7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155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9938-7564-42FE-B30B-21794B687DD0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2A90-0BE8-437C-BEF2-8003C7229E7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754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9938-7564-42FE-B30B-21794B687DD0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2A90-0BE8-437C-BEF2-8003C7229E7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713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9938-7564-42FE-B30B-21794B687DD0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2A90-0BE8-437C-BEF2-8003C7229E7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196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9938-7564-42FE-B30B-21794B687DD0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2A90-0BE8-437C-BEF2-8003C7229E7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90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9938-7564-42FE-B30B-21794B687DD0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2A90-0BE8-437C-BEF2-8003C7229E7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196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9938-7564-42FE-B30B-21794B687DD0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2A90-0BE8-437C-BEF2-8003C7229E7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082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9938-7564-42FE-B30B-21794B687DD0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2A90-0BE8-437C-BEF2-8003C7229E7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274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9938-7564-42FE-B30B-21794B687DD0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2A90-0BE8-437C-BEF2-8003C7229E7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839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9938-7564-42FE-B30B-21794B687DD0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2A90-0BE8-437C-BEF2-8003C7229E7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9938-7564-42FE-B30B-21794B687DD0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2A90-0BE8-437C-BEF2-8003C7229E7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617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99938-7564-42FE-B30B-21794B687DD0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22A90-0BE8-437C-BEF2-8003C7229E7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02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1540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C.2.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Quatre phases du processus d’adaptation aux changements climatiques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539552" y="836712"/>
            <a:ext cx="8172908" cy="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Fig_007-0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067" y="1124744"/>
            <a:ext cx="6761866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3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Macintosh PowerPoint</Application>
  <PresentationFormat>Présentation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</dc:creator>
  <cp:lastModifiedBy>Nicolas</cp:lastModifiedBy>
  <cp:revision>2</cp:revision>
  <dcterms:created xsi:type="dcterms:W3CDTF">2013-12-07T19:11:25Z</dcterms:created>
  <dcterms:modified xsi:type="dcterms:W3CDTF">2014-01-21T21:27:58Z</dcterms:modified>
</cp:coreProperties>
</file>