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4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698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06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06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1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75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113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5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46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887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92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E0FE-3286-41F6-A310-0DBE551D1ACC}" type="datetimeFigureOut">
              <a:rPr lang="fr-CA" smtClean="0"/>
              <a:t>2014-01-21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4D70-F941-4C14-BF03-5031CC1A0A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922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540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5.9.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Écorégions de niveau III chevauchant la partie québécoise de notre zone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39552" y="836712"/>
            <a:ext cx="817290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Fig_005-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6" y="1196752"/>
            <a:ext cx="800132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Présentation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</dc:creator>
  <cp:lastModifiedBy>Nicolas</cp:lastModifiedBy>
  <cp:revision>2</cp:revision>
  <dcterms:created xsi:type="dcterms:W3CDTF">2013-12-07T18:48:40Z</dcterms:created>
  <dcterms:modified xsi:type="dcterms:W3CDTF">2014-01-21T21:23:53Z</dcterms:modified>
</cp:coreProperties>
</file>