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1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958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958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365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19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449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75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505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053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159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048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0CA8-34CC-4CC6-9B98-660F53CF6E0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1D659-4681-4926-8049-CDC44F5A767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343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4.3.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Performances de 380 760 modèles statistiques calibrés durant le projet </a:t>
            </a:r>
          </a:p>
          <a:p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CC-Bio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39552" y="1124744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Fig_004-00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279" y="1341368"/>
            <a:ext cx="552544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0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Présentation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2013-12-05T20:43:03Z</dcterms:created>
  <dcterms:modified xsi:type="dcterms:W3CDTF">2014-01-21T21:19:51Z</dcterms:modified>
</cp:coreProperties>
</file>