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352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58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847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387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32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632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55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269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29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89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0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0F0B-86A7-4A42-81F6-529051267AB4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04FF-6F4A-49CC-AB59-5A926B4A54B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150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fr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Étapes pour élaborer un modèle de niche et prévoir la répartition  future potentielle d’une espèce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39552" y="1124744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Fig_004-0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270" y="1269360"/>
            <a:ext cx="515746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0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2013-12-05T20:30:12Z</dcterms:created>
  <dcterms:modified xsi:type="dcterms:W3CDTF">2014-01-21T21:19:23Z</dcterms:modified>
</cp:coreProperties>
</file>