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DF23-DDA0-497C-A814-5F0DF4D0849D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D5F2-A990-4D99-83F0-402A13BA8E6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525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DF23-DDA0-497C-A814-5F0DF4D0849D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D5F2-A990-4D99-83F0-402A13BA8E6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921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DF23-DDA0-497C-A814-5F0DF4D0849D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D5F2-A990-4D99-83F0-402A13BA8E6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756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DF23-DDA0-497C-A814-5F0DF4D0849D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D5F2-A990-4D99-83F0-402A13BA8E6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936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DF23-DDA0-497C-A814-5F0DF4D0849D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D5F2-A990-4D99-83F0-402A13BA8E6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20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DF23-DDA0-497C-A814-5F0DF4D0849D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D5F2-A990-4D99-83F0-402A13BA8E6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539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DF23-DDA0-497C-A814-5F0DF4D0849D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D5F2-A990-4D99-83F0-402A13BA8E6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633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DF23-DDA0-497C-A814-5F0DF4D0849D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D5F2-A990-4D99-83F0-402A13BA8E6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289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DF23-DDA0-497C-A814-5F0DF4D0849D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D5F2-A990-4D99-83F0-402A13BA8E6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077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DF23-DDA0-497C-A814-5F0DF4D0849D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D5F2-A990-4D99-83F0-402A13BA8E6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536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DF23-DDA0-497C-A814-5F0DF4D0849D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D5F2-A990-4D99-83F0-402A13BA8E6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643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0DF23-DDA0-497C-A814-5F0DF4D0849D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4D5F2-A990-4D99-83F0-402A13BA8E6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0120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31540" y="40466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4.1.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Zone d’étude pour étudier les effets potentiels des changements climatiques sur la biodiversité du Québec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539552" y="1124744"/>
            <a:ext cx="8172908" cy="0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Fig_004-0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079" y="1341368"/>
            <a:ext cx="4781842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01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Macintosh PowerPoint</Application>
  <PresentationFormat>Présentation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</dc:creator>
  <cp:lastModifiedBy>Nicolas</cp:lastModifiedBy>
  <cp:revision>2</cp:revision>
  <dcterms:created xsi:type="dcterms:W3CDTF">2013-12-05T20:20:45Z</dcterms:created>
  <dcterms:modified xsi:type="dcterms:W3CDTF">2014-01-21T21:18:45Z</dcterms:modified>
</cp:coreProperties>
</file>