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277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26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76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51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1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51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0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36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700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54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B797-802D-4F71-92C5-3D4543BDA4AA}" type="datetimeFigureOut">
              <a:rPr lang="fr-CA" smtClean="0"/>
              <a:t>2014-01-22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A952F-C997-42EA-B2D6-4A416C0B97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271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540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3.6.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Progression nordique du cardinal rouge au Québec depuis 50 ans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39552" y="836712"/>
            <a:ext cx="817290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Fig_003-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00" y="1197352"/>
            <a:ext cx="52232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3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Macintosh PowerPoint</Application>
  <PresentationFormat>Présentation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</dc:creator>
  <cp:lastModifiedBy>Nicolas</cp:lastModifiedBy>
  <cp:revision>2</cp:revision>
  <dcterms:created xsi:type="dcterms:W3CDTF">2013-12-05T20:11:53Z</dcterms:created>
  <dcterms:modified xsi:type="dcterms:W3CDTF">2014-01-23T03:03:49Z</dcterms:modified>
</cp:coreProperties>
</file>