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576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D31D-244F-475A-BDEA-1CE9EDA264FB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F929-32A2-4865-B5B5-48A981E0821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89715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D31D-244F-475A-BDEA-1CE9EDA264FB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F929-32A2-4865-B5B5-48A981E0821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30990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D31D-244F-475A-BDEA-1CE9EDA264FB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F929-32A2-4865-B5B5-48A981E0821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90596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D31D-244F-475A-BDEA-1CE9EDA264FB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F929-32A2-4865-B5B5-48A981E0821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33503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D31D-244F-475A-BDEA-1CE9EDA264FB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F929-32A2-4865-B5B5-48A981E0821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43240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D31D-244F-475A-BDEA-1CE9EDA264FB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F929-32A2-4865-B5B5-48A981E0821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85027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D31D-244F-475A-BDEA-1CE9EDA264FB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F929-32A2-4865-B5B5-48A981E0821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26606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D31D-244F-475A-BDEA-1CE9EDA264FB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F929-32A2-4865-B5B5-48A981E0821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02838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D31D-244F-475A-BDEA-1CE9EDA264FB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F929-32A2-4865-B5B5-48A981E0821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08821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D31D-244F-475A-BDEA-1CE9EDA264FB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F929-32A2-4865-B5B5-48A981E0821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90321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D31D-244F-475A-BDEA-1CE9EDA264FB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F929-32A2-4865-B5B5-48A981E0821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77000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2D31D-244F-475A-BDEA-1CE9EDA264FB}" type="datetimeFigureOut">
              <a:rPr lang="fr-CA" smtClean="0"/>
              <a:t>2014-01-21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DF929-32A2-4865-B5B5-48A981E0821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3798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31540" y="404664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fr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C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.2.</a:t>
            </a:r>
            <a:r>
              <a:rPr lang="fr-C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Quatre espèces de plantes dont la floraison au Québec est devenue plus précoce durant le XX</a:t>
            </a:r>
            <a:r>
              <a:rPr lang="fr-CA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C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siècle</a:t>
            </a:r>
            <a:endParaRPr lang="fr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539552" y="1124744"/>
            <a:ext cx="8172908" cy="0"/>
          </a:xfrm>
          <a:prstGeom prst="line">
            <a:avLst/>
          </a:prstGeom>
          <a:ln w="762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 3" descr="Fig_003-0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3" y="1341368"/>
            <a:ext cx="7084295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619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20</Words>
  <Application>Microsoft Macintosh PowerPoint</Application>
  <PresentationFormat>Présentation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Nicolas</dc:creator>
  <cp:lastModifiedBy>Nicolas</cp:lastModifiedBy>
  <cp:revision>3</cp:revision>
  <dcterms:created xsi:type="dcterms:W3CDTF">2013-12-05T16:42:26Z</dcterms:created>
  <dcterms:modified xsi:type="dcterms:W3CDTF">2014-01-21T21:16:21Z</dcterms:modified>
</cp:coreProperties>
</file>