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20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694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98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28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359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14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1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244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16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35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41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1C73-B362-4B34-B37B-892EF95450EA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B644-28C5-4236-88AB-DF9EA80D58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64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2.1.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Températures et précipitations au Québec et en périphérie en 1961-1990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Fig_002-0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00" y="1102217"/>
            <a:ext cx="5400000" cy="549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0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2013-12-05T18:05:24Z</dcterms:created>
  <dcterms:modified xsi:type="dcterms:W3CDTF">2014-01-21T21:11:01Z</dcterms:modified>
</cp:coreProperties>
</file>