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84FC-E6E7-42BF-AD43-B8B09D65A15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0012E-DCB0-4E82-B795-5DFD88A7070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0245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84FC-E6E7-42BF-AD43-B8B09D65A15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0012E-DCB0-4E82-B795-5DFD88A7070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3791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84FC-E6E7-42BF-AD43-B8B09D65A15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0012E-DCB0-4E82-B795-5DFD88A7070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095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84FC-E6E7-42BF-AD43-B8B09D65A15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0012E-DCB0-4E82-B795-5DFD88A7070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438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84FC-E6E7-42BF-AD43-B8B09D65A15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0012E-DCB0-4E82-B795-5DFD88A7070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2360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84FC-E6E7-42BF-AD43-B8B09D65A15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0012E-DCB0-4E82-B795-5DFD88A7070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570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84FC-E6E7-42BF-AD43-B8B09D65A15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0012E-DCB0-4E82-B795-5DFD88A7070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410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84FC-E6E7-42BF-AD43-B8B09D65A15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0012E-DCB0-4E82-B795-5DFD88A7070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3328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84FC-E6E7-42BF-AD43-B8B09D65A15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0012E-DCB0-4E82-B795-5DFD88A7070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28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84FC-E6E7-42BF-AD43-B8B09D65A15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0012E-DCB0-4E82-B795-5DFD88A7070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3629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84FC-E6E7-42BF-AD43-B8B09D65A15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0012E-DCB0-4E82-B795-5DFD88A7070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925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684FC-E6E7-42BF-AD43-B8B09D65A15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0012E-DCB0-4E82-B795-5DFD88A7070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5245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31540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1.8.</a:t>
            </a:r>
            <a:r>
              <a:rPr lang="fr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Extension des niveaux de moralité</a:t>
            </a:r>
            <a:endParaRPr lang="fr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539552" y="836712"/>
            <a:ext cx="8172908" cy="0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 descr="Fig_001-00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796" y="1052736"/>
            <a:ext cx="5404408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75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Macintosh PowerPoint</Application>
  <PresentationFormat>Présentation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Nicolas</dc:creator>
  <cp:lastModifiedBy>Nicolas</cp:lastModifiedBy>
  <cp:revision>2</cp:revision>
  <dcterms:created xsi:type="dcterms:W3CDTF">2013-12-05T16:36:28Z</dcterms:created>
  <dcterms:modified xsi:type="dcterms:W3CDTF">2014-01-21T21:03:51Z</dcterms:modified>
</cp:coreProperties>
</file>