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C3F3-7C8C-4FC5-A69F-8BCD2A2221CF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D55A-7421-4220-983E-42C8B692AAC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082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C3F3-7C8C-4FC5-A69F-8BCD2A2221CF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D55A-7421-4220-983E-42C8B692AAC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263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C3F3-7C8C-4FC5-A69F-8BCD2A2221CF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D55A-7421-4220-983E-42C8B692AAC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819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C3F3-7C8C-4FC5-A69F-8BCD2A2221CF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D55A-7421-4220-983E-42C8B692AAC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115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C3F3-7C8C-4FC5-A69F-8BCD2A2221CF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D55A-7421-4220-983E-42C8B692AAC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020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C3F3-7C8C-4FC5-A69F-8BCD2A2221CF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D55A-7421-4220-983E-42C8B692AAC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747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C3F3-7C8C-4FC5-A69F-8BCD2A2221CF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D55A-7421-4220-983E-42C8B692AAC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252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C3F3-7C8C-4FC5-A69F-8BCD2A2221CF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D55A-7421-4220-983E-42C8B692AAC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385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C3F3-7C8C-4FC5-A69F-8BCD2A2221CF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D55A-7421-4220-983E-42C8B692AAC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678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C3F3-7C8C-4FC5-A69F-8BCD2A2221CF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D55A-7421-4220-983E-42C8B692AAC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661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C3F3-7C8C-4FC5-A69F-8BCD2A2221CF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D55A-7421-4220-983E-42C8B692AAC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193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BC3F3-7C8C-4FC5-A69F-8BCD2A2221CF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6D55A-7421-4220-983E-42C8B692AAC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905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540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1.7.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Illustration de la niche écologique d’une espèce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539552" y="836712"/>
            <a:ext cx="8172908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Fig_001-0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772816"/>
            <a:ext cx="7920000" cy="396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77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Nicolas</cp:lastModifiedBy>
  <cp:revision>2</cp:revision>
  <dcterms:created xsi:type="dcterms:W3CDTF">2013-12-05T16:35:34Z</dcterms:created>
  <dcterms:modified xsi:type="dcterms:W3CDTF">2014-01-21T21:03:06Z</dcterms:modified>
</cp:coreProperties>
</file>