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798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720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917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062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23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341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377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4400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920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819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216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B48D5-2B99-44D2-9FDB-A42F7CC976C4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B8B73-B121-4151-A230-9AD6DE98022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298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31540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1.6.</a:t>
            </a:r>
            <a:r>
              <a:rPr lang="fr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Échelles spatiales d’influence de certains facteurs écologiques</a:t>
            </a:r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539552" y="836712"/>
            <a:ext cx="8172908" cy="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Fig_001-0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1484784"/>
            <a:ext cx="7920000" cy="441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898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Présentation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</dc:creator>
  <cp:lastModifiedBy>Nicolas</cp:lastModifiedBy>
  <cp:revision>2</cp:revision>
  <dcterms:created xsi:type="dcterms:W3CDTF">2013-12-05T16:34:43Z</dcterms:created>
  <dcterms:modified xsi:type="dcterms:W3CDTF">2014-01-21T21:02:41Z</dcterms:modified>
</cp:coreProperties>
</file>