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7B89-734A-4448-9CF3-65943D59922A}" type="datetimeFigureOut">
              <a:rPr lang="fr-CA" smtClean="0"/>
              <a:t>2014-01-22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502-530D-415A-A42C-08FF8FD2F9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044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7B89-734A-4448-9CF3-65943D59922A}" type="datetimeFigureOut">
              <a:rPr lang="fr-CA" smtClean="0"/>
              <a:t>2014-01-22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502-530D-415A-A42C-08FF8FD2F9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858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7B89-734A-4448-9CF3-65943D59922A}" type="datetimeFigureOut">
              <a:rPr lang="fr-CA" smtClean="0"/>
              <a:t>2014-01-22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502-530D-415A-A42C-08FF8FD2F9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488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7B89-734A-4448-9CF3-65943D59922A}" type="datetimeFigureOut">
              <a:rPr lang="fr-CA" smtClean="0"/>
              <a:t>2014-01-22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502-530D-415A-A42C-08FF8FD2F9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620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7B89-734A-4448-9CF3-65943D59922A}" type="datetimeFigureOut">
              <a:rPr lang="fr-CA" smtClean="0"/>
              <a:t>2014-01-22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502-530D-415A-A42C-08FF8FD2F9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328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7B89-734A-4448-9CF3-65943D59922A}" type="datetimeFigureOut">
              <a:rPr lang="fr-CA" smtClean="0"/>
              <a:t>2014-01-22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502-530D-415A-A42C-08FF8FD2F9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72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7B89-734A-4448-9CF3-65943D59922A}" type="datetimeFigureOut">
              <a:rPr lang="fr-CA" smtClean="0"/>
              <a:t>2014-01-22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502-530D-415A-A42C-08FF8FD2F9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266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7B89-734A-4448-9CF3-65943D59922A}" type="datetimeFigureOut">
              <a:rPr lang="fr-CA" smtClean="0"/>
              <a:t>2014-01-22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502-530D-415A-A42C-08FF8FD2F9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985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7B89-734A-4448-9CF3-65943D59922A}" type="datetimeFigureOut">
              <a:rPr lang="fr-CA" smtClean="0"/>
              <a:t>2014-01-22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502-530D-415A-A42C-08FF8FD2F9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923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7B89-734A-4448-9CF3-65943D59922A}" type="datetimeFigureOut">
              <a:rPr lang="fr-CA" smtClean="0"/>
              <a:t>2014-01-22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502-530D-415A-A42C-08FF8FD2F9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538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7B89-734A-4448-9CF3-65943D59922A}" type="datetimeFigureOut">
              <a:rPr lang="fr-CA" smtClean="0"/>
              <a:t>2014-01-22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502-530D-415A-A42C-08FF8FD2F9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800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87B89-734A-4448-9CF3-65943D59922A}" type="datetimeFigureOut">
              <a:rPr lang="fr-CA" smtClean="0"/>
              <a:t>2014-01-22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0502-530D-415A-A42C-08FF8FD2F9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590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540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1.4.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Écorégions de niveau I en Amérique du Nord et au Québec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539552" y="836712"/>
            <a:ext cx="8172908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 descr="Fig_001-00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1043222"/>
            <a:ext cx="7200000" cy="562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2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3</cp:revision>
  <dcterms:created xsi:type="dcterms:W3CDTF">2013-12-05T17:32:14Z</dcterms:created>
  <dcterms:modified xsi:type="dcterms:W3CDTF">2014-01-23T02:56:42Z</dcterms:modified>
</cp:coreProperties>
</file>