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013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396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71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940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10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490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769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048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302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462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135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955BC-C2CE-4728-978B-CECAE7162448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A3AE-CE3F-47D0-9A55-7396AEB2EE8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42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540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1.2.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 de types de répartition géographique</a:t>
            </a: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539552" y="836712"/>
            <a:ext cx="8172908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Fig_001-0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52" y="981369"/>
            <a:ext cx="451489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4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</dc:creator>
  <cp:lastModifiedBy>Nicolas</cp:lastModifiedBy>
  <cp:revision>2</cp:revision>
  <dcterms:created xsi:type="dcterms:W3CDTF">2013-12-05T17:16:52Z</dcterms:created>
  <dcterms:modified xsi:type="dcterms:W3CDTF">2014-01-21T20:59:20Z</dcterms:modified>
</cp:coreProperties>
</file>